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95" r:id="rId10"/>
    <p:sldId id="264" r:id="rId11"/>
    <p:sldId id="268" r:id="rId12"/>
    <p:sldId id="266" r:id="rId13"/>
    <p:sldId id="267" r:id="rId14"/>
    <p:sldId id="265" r:id="rId15"/>
    <p:sldId id="282" r:id="rId16"/>
    <p:sldId id="296" r:id="rId17"/>
    <p:sldId id="269" r:id="rId18"/>
    <p:sldId id="297" r:id="rId19"/>
    <p:sldId id="270" r:id="rId20"/>
    <p:sldId id="298" r:id="rId21"/>
    <p:sldId id="271" r:id="rId22"/>
    <p:sldId id="272" r:id="rId23"/>
    <p:sldId id="299" r:id="rId24"/>
    <p:sldId id="273" r:id="rId25"/>
    <p:sldId id="300" r:id="rId26"/>
    <p:sldId id="274" r:id="rId27"/>
    <p:sldId id="278" r:id="rId28"/>
    <p:sldId id="275" r:id="rId29"/>
    <p:sldId id="276" r:id="rId30"/>
    <p:sldId id="277" r:id="rId31"/>
    <p:sldId id="279" r:id="rId32"/>
    <p:sldId id="280" r:id="rId33"/>
    <p:sldId id="281" r:id="rId34"/>
    <p:sldId id="283" r:id="rId35"/>
    <p:sldId id="284" r:id="rId36"/>
    <p:sldId id="301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4" r:id="rId46"/>
    <p:sldId id="293" r:id="rId4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6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41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2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17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4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71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6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8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31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1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5DEA-E2AD-45ED-A13F-40A935213E5E}" type="datetimeFigureOut">
              <a:rPr lang="nl-NL" smtClean="0"/>
              <a:t>29-1-2015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EB1B-D468-4390-8A3B-98B2CF709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6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Instrumentenleer, reiniging en desinfectie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911131"/>
            <a:ext cx="9144000" cy="1655762"/>
          </a:xfrm>
        </p:spPr>
        <p:txBody>
          <a:bodyPr/>
          <a:lstStyle/>
          <a:p>
            <a:r>
              <a:rPr lang="nl-NL" dirty="0" smtClean="0"/>
              <a:t>Afbeeldingen</a:t>
            </a:r>
          </a:p>
          <a:p>
            <a:r>
              <a:rPr lang="nl-NL" dirty="0"/>
              <a:t>b</a:t>
            </a:r>
            <a:r>
              <a:rPr lang="nl-NL" dirty="0" smtClean="0"/>
              <a:t>ij </a:t>
            </a:r>
          </a:p>
          <a:p>
            <a:r>
              <a:rPr lang="nl-NL" dirty="0" smtClean="0"/>
              <a:t>Hoofdstuk 3 ‘Landbouwhuisdiereninstrumentarium’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73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Podoblok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5" y="2358231"/>
            <a:ext cx="4381500" cy="3286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8231"/>
            <a:ext cx="5035998" cy="2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Antimelkdrinkring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29903" t="55458" r="44113" b="27074"/>
          <a:stretch/>
        </p:blipFill>
        <p:spPr>
          <a:xfrm>
            <a:off x="2715203" y="2723495"/>
            <a:ext cx="3380797" cy="12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Drenchapparaat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Drenchpistool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8815" t="13451" r="54278" b="65534"/>
          <a:stretch/>
        </p:blipFill>
        <p:spPr>
          <a:xfrm>
            <a:off x="3962399" y="1947208"/>
            <a:ext cx="2939468" cy="20540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0444" t="45517" r="46741" b="36548"/>
          <a:stretch/>
        </p:blipFill>
        <p:spPr>
          <a:xfrm>
            <a:off x="2716696" y="4864997"/>
            <a:ext cx="2968487" cy="13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Drench</a:t>
            </a:r>
            <a:r>
              <a:rPr lang="nl-NL" dirty="0" smtClean="0"/>
              <a:t> voor het rund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29675" t="27772" r="43500" b="23460"/>
          <a:stretch/>
        </p:blipFill>
        <p:spPr>
          <a:xfrm>
            <a:off x="1442433" y="2609515"/>
            <a:ext cx="3490175" cy="35674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4625" t="20203" r="47558" b="47579"/>
          <a:stretch/>
        </p:blipFill>
        <p:spPr>
          <a:xfrm>
            <a:off x="6096000" y="3737958"/>
            <a:ext cx="2318198" cy="23568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l="63628" t="20203" r="13309" b="47579"/>
          <a:stretch/>
        </p:blipFill>
        <p:spPr>
          <a:xfrm>
            <a:off x="8934719" y="3737957"/>
            <a:ext cx="3000777" cy="2356835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V="1">
            <a:off x="8459811" y="4916373"/>
            <a:ext cx="3949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5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Entstok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38881" t="29006" r="17666" b="10080"/>
          <a:stretch/>
        </p:blipFill>
        <p:spPr>
          <a:xfrm>
            <a:off x="2827509" y="2217570"/>
            <a:ext cx="4526328" cy="3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Revolverspuit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5" y="1962944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Instrumentarium </a:t>
            </a:r>
            <a:r>
              <a:rPr lang="nl-NL" dirty="0" err="1" smtClean="0"/>
              <a:t>Embryotomie</a:t>
            </a:r>
            <a:r>
              <a:rPr lang="nl-NL" dirty="0" smtClean="0"/>
              <a:t> / </a:t>
            </a:r>
            <a:r>
              <a:rPr lang="nl-NL" dirty="0" err="1" smtClean="0"/>
              <a:t>foetotomie</a:t>
            </a:r>
            <a:endParaRPr lang="nl-NL" dirty="0" smtClean="0"/>
          </a:p>
          <a:p>
            <a:pPr lvl="1"/>
            <a:r>
              <a:rPr lang="nl-NL" dirty="0" err="1" smtClean="0"/>
              <a:t>Foetotoom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46205" t="61752" r="24693" b="17121"/>
          <a:stretch/>
        </p:blipFill>
        <p:spPr>
          <a:xfrm>
            <a:off x="1474159" y="3100411"/>
            <a:ext cx="3786389" cy="15454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871" t="13512" r="56864" b="47228"/>
          <a:stretch/>
        </p:blipFill>
        <p:spPr>
          <a:xfrm>
            <a:off x="6096000" y="3100411"/>
            <a:ext cx="3128791" cy="16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0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Instrumentarium </a:t>
            </a:r>
            <a:r>
              <a:rPr lang="nl-NL" dirty="0" err="1" smtClean="0"/>
              <a:t>Embryotomie</a:t>
            </a:r>
            <a:r>
              <a:rPr lang="nl-NL" dirty="0" smtClean="0"/>
              <a:t> / </a:t>
            </a:r>
            <a:r>
              <a:rPr lang="nl-NL" dirty="0" err="1" smtClean="0"/>
              <a:t>foetotomie</a:t>
            </a:r>
            <a:endParaRPr lang="nl-NL" dirty="0" smtClean="0"/>
          </a:p>
          <a:p>
            <a:pPr lvl="1"/>
            <a:r>
              <a:rPr lang="nl-NL" dirty="0" smtClean="0"/>
              <a:t>Draadzaag</a:t>
            </a:r>
          </a:p>
          <a:p>
            <a:pPr marL="457200" lvl="1" indent="0">
              <a:buNone/>
            </a:pPr>
            <a:endParaRPr lang="nl-NL" dirty="0" smtClean="0"/>
          </a:p>
        </p:txBody>
      </p:sp>
      <p:pic>
        <p:nvPicPr>
          <p:cNvPr id="1028" name="Picture 4" descr="http://www.google.nl/url?sa=i&amp;source=images&amp;cd=&amp;ved=0CAUQjBw&amp;url=https%3A%2F%2Fwww.melkveehouderijproducten.nl%2Fmedia%2Fplaten%2Fgroot%2Fdraadzaag-hauptner-400_1.jpg&amp;ei=vSbKVODnBcXUOreYgeAG&amp;psig=AFQjCNFFXtToPCuV2RjUR6c5QojR_cDYDQ&amp;ust=14226207331677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27979" r="17909" b="24107"/>
          <a:stretch/>
        </p:blipFill>
        <p:spPr bwMode="auto">
          <a:xfrm>
            <a:off x="2219093" y="3478875"/>
            <a:ext cx="2133966" cy="16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Instrumentarium </a:t>
            </a:r>
            <a:r>
              <a:rPr lang="nl-NL" dirty="0" err="1" smtClean="0"/>
              <a:t>Embryotomie</a:t>
            </a:r>
            <a:r>
              <a:rPr lang="nl-NL" dirty="0" smtClean="0"/>
              <a:t> / </a:t>
            </a:r>
            <a:r>
              <a:rPr lang="nl-NL" dirty="0" err="1" smtClean="0"/>
              <a:t>foetotomie</a:t>
            </a:r>
            <a:endParaRPr lang="nl-NL" dirty="0" smtClean="0"/>
          </a:p>
          <a:p>
            <a:pPr lvl="1"/>
            <a:r>
              <a:rPr lang="nl-NL" dirty="0" smtClean="0"/>
              <a:t>Handvaten (aan draadzaag)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46" y="3243013"/>
            <a:ext cx="2374703" cy="214302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34" y="2026485"/>
            <a:ext cx="2858878" cy="36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Instrumentarium </a:t>
            </a:r>
            <a:r>
              <a:rPr lang="nl-NL" dirty="0" err="1" smtClean="0"/>
              <a:t>Embryotomie</a:t>
            </a:r>
            <a:r>
              <a:rPr lang="nl-NL" dirty="0" smtClean="0"/>
              <a:t> / </a:t>
            </a:r>
            <a:r>
              <a:rPr lang="nl-NL" dirty="0" err="1" smtClean="0"/>
              <a:t>foetotomie</a:t>
            </a:r>
            <a:endParaRPr lang="nl-NL" dirty="0" smtClean="0"/>
          </a:p>
          <a:p>
            <a:pPr lvl="1"/>
            <a:r>
              <a:rPr lang="nl-NL" dirty="0" err="1" smtClean="0"/>
              <a:t>Vingermes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51" y="2900965"/>
            <a:ext cx="1781578" cy="133618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5"/>
          <a:stretch/>
        </p:blipFill>
        <p:spPr>
          <a:xfrm>
            <a:off x="3562152" y="2900965"/>
            <a:ext cx="2346246" cy="14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Exploratiehandschoenen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42" y="2248964"/>
            <a:ext cx="4328560" cy="29568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3" y="4001293"/>
            <a:ext cx="5781754" cy="24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Instrumentarium </a:t>
            </a:r>
            <a:r>
              <a:rPr lang="nl-NL" dirty="0" err="1" smtClean="0"/>
              <a:t>Embryotomie</a:t>
            </a:r>
            <a:r>
              <a:rPr lang="nl-NL" dirty="0" smtClean="0"/>
              <a:t> / </a:t>
            </a:r>
            <a:r>
              <a:rPr lang="nl-NL" dirty="0" err="1" smtClean="0"/>
              <a:t>foetotomie</a:t>
            </a:r>
            <a:endParaRPr lang="nl-NL" dirty="0" smtClean="0"/>
          </a:p>
          <a:p>
            <a:pPr lvl="1"/>
            <a:r>
              <a:rPr lang="nl-NL" dirty="0" smtClean="0"/>
              <a:t>Verloshaak</a:t>
            </a:r>
            <a:endParaRPr lang="nl-NL" dirty="0" smtClean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6" b="35195"/>
          <a:stretch/>
        </p:blipFill>
        <p:spPr>
          <a:xfrm>
            <a:off x="1227359" y="2922480"/>
            <a:ext cx="4357353" cy="13786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47394" t="55238" r="29147" b="24516"/>
          <a:stretch/>
        </p:blipFill>
        <p:spPr>
          <a:xfrm>
            <a:off x="5584712" y="4498507"/>
            <a:ext cx="3052293" cy="14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Hoef- en </a:t>
            </a:r>
            <a:r>
              <a:rPr lang="nl-NL" dirty="0" err="1" smtClean="0"/>
              <a:t>klauwverzorginsinstrumenten</a:t>
            </a:r>
            <a:endParaRPr lang="nl-NL" dirty="0" smtClean="0"/>
          </a:p>
          <a:p>
            <a:pPr lvl="1"/>
            <a:r>
              <a:rPr lang="nl-NL" dirty="0" smtClean="0"/>
              <a:t>Hoef-/klauwzak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44" y="2832010"/>
            <a:ext cx="1847850" cy="2095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1825625"/>
            <a:ext cx="3419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Hoef- en </a:t>
            </a:r>
            <a:r>
              <a:rPr lang="nl-NL" dirty="0" err="1" smtClean="0"/>
              <a:t>klauwverzorginsinstrumenten</a:t>
            </a:r>
            <a:endParaRPr lang="nl-NL" dirty="0" smtClean="0"/>
          </a:p>
          <a:p>
            <a:pPr lvl="1"/>
            <a:r>
              <a:rPr lang="nl-NL" dirty="0" smtClean="0"/>
              <a:t>Renet (links-/rechtshandig)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9946" y="2143289"/>
            <a:ext cx="3792641" cy="48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314">
            <a:off x="2286685" y="2862652"/>
            <a:ext cx="2837750" cy="28377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Hoef- en </a:t>
            </a:r>
            <a:r>
              <a:rPr lang="nl-NL" dirty="0" err="1" smtClean="0"/>
              <a:t>klauwverzorginsinstrumenten</a:t>
            </a:r>
            <a:endParaRPr lang="nl-NL" dirty="0" smtClean="0"/>
          </a:p>
          <a:p>
            <a:pPr lvl="1"/>
            <a:r>
              <a:rPr lang="nl-NL" dirty="0" smtClean="0"/>
              <a:t>Hoeftang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430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2689924"/>
            <a:ext cx="6632619" cy="165167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Hoef- en </a:t>
            </a:r>
            <a:r>
              <a:rPr lang="nl-NL" dirty="0" err="1" smtClean="0"/>
              <a:t>klauwverzorginsinstrumenten</a:t>
            </a:r>
            <a:endParaRPr lang="nl-NL" dirty="0" smtClean="0"/>
          </a:p>
          <a:p>
            <a:pPr lvl="1"/>
            <a:r>
              <a:rPr lang="nl-NL" dirty="0" smtClean="0"/>
              <a:t>Hoefrasp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87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6" y="2592687"/>
            <a:ext cx="5696699" cy="233471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Hoef- en </a:t>
            </a:r>
            <a:r>
              <a:rPr lang="nl-NL" dirty="0" err="1" smtClean="0"/>
              <a:t>klauwverzorginsinstrumenten</a:t>
            </a:r>
            <a:endParaRPr lang="nl-NL" dirty="0" smtClean="0"/>
          </a:p>
          <a:p>
            <a:pPr lvl="1"/>
            <a:r>
              <a:rPr lang="nl-NL" dirty="0" smtClean="0"/>
              <a:t>Visiteertang</a:t>
            </a: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06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1716">
            <a:off x="2024853" y="4020992"/>
            <a:ext cx="2672782" cy="267278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Kooimagneet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Kooimagneetschieter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52" y="2526338"/>
            <a:ext cx="2857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Pillenschieter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2" y="2712881"/>
            <a:ext cx="4711253" cy="8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9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Onthoorningsapparaat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2" y="2462213"/>
            <a:ext cx="4495800" cy="37147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2213"/>
            <a:ext cx="5578510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Oormerktang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2659420"/>
            <a:ext cx="5185557" cy="28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2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Glijmiddel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3" y="3502025"/>
            <a:ext cx="2809875" cy="28098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2" y="2039937"/>
            <a:ext cx="29813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12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Penstrocart</a:t>
            </a: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1" y="2107641"/>
            <a:ext cx="5309584" cy="43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7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Prolapsbord</a:t>
            </a:r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9874" t="31822" r="52903" b="49164"/>
          <a:stretch/>
        </p:blipFill>
        <p:spPr>
          <a:xfrm>
            <a:off x="1151945" y="2446985"/>
            <a:ext cx="3651875" cy="226668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1455" r="29249" b="15164"/>
          <a:stretch/>
        </p:blipFill>
        <p:spPr>
          <a:xfrm>
            <a:off x="8138842" y="1287409"/>
            <a:ext cx="2344561" cy="22929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99" y="3886694"/>
            <a:ext cx="3025885" cy="22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5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Bühnersenaald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Bühnerseband</a:t>
            </a:r>
            <a:r>
              <a:rPr lang="nl-NL" dirty="0" smtClean="0"/>
              <a:t> / schedeband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1455" r="29249" b="15164"/>
          <a:stretch/>
        </p:blipFill>
        <p:spPr>
          <a:xfrm>
            <a:off x="9620986" y="192706"/>
            <a:ext cx="2344561" cy="22929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6" y="2296783"/>
            <a:ext cx="4849164" cy="161407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9" t="10894" r="21718"/>
          <a:stretch/>
        </p:blipFill>
        <p:spPr>
          <a:xfrm>
            <a:off x="5318976" y="4550922"/>
            <a:ext cx="1918952" cy="20971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161" y="3644345"/>
            <a:ext cx="1765543" cy="2768197"/>
          </a:xfrm>
          <a:prstGeom prst="rect">
            <a:avLst/>
          </a:prstGeom>
        </p:spPr>
      </p:pic>
      <p:cxnSp>
        <p:nvCxnSpPr>
          <p:cNvPr id="14" name="Rechte verbindingslijn met pijl 13"/>
          <p:cNvCxnSpPr/>
          <p:nvPr/>
        </p:nvCxnSpPr>
        <p:spPr>
          <a:xfrm>
            <a:off x="7740203" y="3387144"/>
            <a:ext cx="1880783" cy="95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7894749" y="3910862"/>
            <a:ext cx="850006" cy="1117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2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Uteruslepel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Flessahechtingen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15482"/>
          <a:stretch/>
        </p:blipFill>
        <p:spPr>
          <a:xfrm>
            <a:off x="1449947" y="2485623"/>
            <a:ext cx="2341655" cy="16274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69" y="4795546"/>
            <a:ext cx="2586149" cy="20624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24" y="529891"/>
            <a:ext cx="2379296" cy="18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75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Gebitsbehandeling</a:t>
            </a:r>
          </a:p>
          <a:p>
            <a:pPr lvl="1"/>
            <a:r>
              <a:rPr lang="nl-NL" dirty="0" err="1" smtClean="0"/>
              <a:t>Mondsperder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3" y="2699320"/>
            <a:ext cx="3350599" cy="22281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09" y="2699320"/>
            <a:ext cx="3363589" cy="22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3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985">
            <a:off x="1416673" y="1298362"/>
            <a:ext cx="5244921" cy="36794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Gebitsbehandeling</a:t>
            </a:r>
          </a:p>
          <a:p>
            <a:pPr lvl="1"/>
            <a:r>
              <a:rPr lang="nl-NL" dirty="0" smtClean="0"/>
              <a:t>Tandrasp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2926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Gebitsbehandeling</a:t>
            </a:r>
          </a:p>
          <a:p>
            <a:pPr lvl="1"/>
            <a:r>
              <a:rPr lang="nl-NL" dirty="0" smtClean="0"/>
              <a:t>Elevator </a:t>
            </a:r>
            <a:r>
              <a:rPr lang="nl-NL" dirty="0" smtClean="0"/>
              <a:t>(=wortelheffer):		Extractietang:</a:t>
            </a:r>
          </a:p>
          <a:p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48" y="2887558"/>
            <a:ext cx="3772564" cy="13958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/>
          <a:stretch/>
        </p:blipFill>
        <p:spPr>
          <a:xfrm>
            <a:off x="1633889" y="2887558"/>
            <a:ext cx="2836572" cy="16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4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30269" t="19498" r="39046" b="41066"/>
          <a:stretch/>
        </p:blipFill>
        <p:spPr>
          <a:xfrm>
            <a:off x="2047742" y="2315744"/>
            <a:ext cx="2987898" cy="2158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Sprayapparaat</a:t>
            </a:r>
          </a:p>
          <a:p>
            <a:pPr lvl="1"/>
            <a:r>
              <a:rPr lang="nl-NL" dirty="0" smtClean="0"/>
              <a:t>Atomist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                                                                         </a:t>
            </a:r>
            <a:r>
              <a:rPr lang="nl-NL" dirty="0" err="1" smtClean="0"/>
              <a:t>Rugspuit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68180" t="25308" r="10440" b="5325"/>
          <a:stretch/>
        </p:blipFill>
        <p:spPr>
          <a:xfrm>
            <a:off x="8461420" y="2575774"/>
            <a:ext cx="2259359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Tepelinstrumentarium</a:t>
            </a:r>
          </a:p>
          <a:p>
            <a:pPr lvl="1"/>
            <a:r>
              <a:rPr lang="nl-NL" dirty="0" smtClean="0"/>
              <a:t>Tepelcanules 					Tepelhoedje: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r>
              <a:rPr lang="nl-NL" dirty="0" smtClean="0"/>
              <a:t>Melknaald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8" b="41068"/>
          <a:stretch/>
        </p:blipFill>
        <p:spPr>
          <a:xfrm>
            <a:off x="1486169" y="5207794"/>
            <a:ext cx="4267200" cy="9530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 b="17211"/>
          <a:stretch/>
        </p:blipFill>
        <p:spPr>
          <a:xfrm>
            <a:off x="1885414" y="2575775"/>
            <a:ext cx="2029763" cy="13081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28" y="2677471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3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r="2551" b="12863"/>
          <a:stretch/>
        </p:blipFill>
        <p:spPr>
          <a:xfrm rot="7386680">
            <a:off x="1646016" y="4252266"/>
            <a:ext cx="3165662" cy="24341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Tepelinstrumentarium</a:t>
            </a:r>
          </a:p>
          <a:p>
            <a:pPr lvl="1"/>
            <a:r>
              <a:rPr lang="nl-NL" dirty="0" smtClean="0"/>
              <a:t>Tepelcurette / tepelruimer				Tepelmesje:</a:t>
            </a:r>
            <a:br>
              <a:rPr lang="nl-NL" dirty="0" smtClean="0"/>
            </a:b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r>
              <a:rPr lang="nl-NL" dirty="0" err="1" smtClean="0"/>
              <a:t>Tepeldilatator</a:t>
            </a:r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26291" r="-188" b="32019"/>
          <a:stretch/>
        </p:blipFill>
        <p:spPr>
          <a:xfrm>
            <a:off x="1739721" y="2640170"/>
            <a:ext cx="3257282" cy="135796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77" y="2760937"/>
            <a:ext cx="2752657" cy="11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Echograaf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8" y="2643725"/>
            <a:ext cx="3048000" cy="228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48" y="2777801"/>
            <a:ext cx="3614670" cy="27222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11" y="4403187"/>
            <a:ext cx="3284608" cy="21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1" b="19425"/>
          <a:stretch/>
        </p:blipFill>
        <p:spPr>
          <a:xfrm>
            <a:off x="1184566" y="4752305"/>
            <a:ext cx="3050504" cy="1831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Verlosset</a:t>
            </a:r>
            <a:endParaRPr lang="nl-NL" dirty="0" smtClean="0"/>
          </a:p>
          <a:p>
            <a:pPr lvl="1"/>
            <a:r>
              <a:rPr lang="nl-NL" dirty="0" smtClean="0"/>
              <a:t>Verlosketting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pPr lvl="1"/>
            <a:r>
              <a:rPr lang="nl-NL" dirty="0" err="1" smtClean="0"/>
              <a:t>Verloslus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22" y="2642920"/>
            <a:ext cx="2659448" cy="19934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55" y="2647682"/>
            <a:ext cx="1988714" cy="19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0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Verlosset</a:t>
            </a:r>
            <a:endParaRPr lang="nl-NL" dirty="0" smtClean="0"/>
          </a:p>
          <a:p>
            <a:pPr lvl="1"/>
            <a:r>
              <a:rPr lang="nl-NL" dirty="0" smtClean="0"/>
              <a:t>Verloshoutje (a)</a:t>
            </a:r>
          </a:p>
          <a:p>
            <a:pPr lvl="1"/>
            <a:r>
              <a:rPr lang="nl-NL" dirty="0" smtClean="0"/>
              <a:t>Ring (b)</a:t>
            </a:r>
          </a:p>
          <a:p>
            <a:pPr lvl="1"/>
            <a:r>
              <a:rPr lang="nl-NL" dirty="0" err="1" smtClean="0"/>
              <a:t>Ooghaak</a:t>
            </a:r>
            <a:r>
              <a:rPr lang="nl-NL" dirty="0" smtClean="0"/>
              <a:t> (c)</a:t>
            </a:r>
          </a:p>
          <a:p>
            <a:pPr lvl="1"/>
            <a:r>
              <a:rPr lang="nl-NL" dirty="0" smtClean="0"/>
              <a:t>Verlostouw (e)</a:t>
            </a:r>
          </a:p>
          <a:p>
            <a:pPr lvl="1"/>
            <a:r>
              <a:rPr lang="nl-NL" dirty="0" smtClean="0"/>
              <a:t>Vaseline (g)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45810" t="26541" r="25089" b="32790"/>
          <a:stretch/>
        </p:blipFill>
        <p:spPr>
          <a:xfrm>
            <a:off x="4391694" y="2311758"/>
            <a:ext cx="4778063" cy="3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3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– chirurgische instrumenten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Uterustang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61" y="2493692"/>
            <a:ext cx="4844345" cy="38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6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Behandeling – chirurgische instrumenten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Lebmaagfixatieset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Lebmaagfixatie via scopie: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01" y="2287630"/>
            <a:ext cx="2767362" cy="20686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3" y="4818238"/>
            <a:ext cx="2847157" cy="190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5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Dwangmiddelen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Praam (a)</a:t>
            </a:r>
          </a:p>
          <a:p>
            <a:r>
              <a:rPr lang="nl-NL" dirty="0" smtClean="0"/>
              <a:t>Neusklem (b)</a:t>
            </a:r>
          </a:p>
          <a:p>
            <a:r>
              <a:rPr lang="nl-NL" dirty="0" smtClean="0"/>
              <a:t>Mondhout (c)</a:t>
            </a:r>
          </a:p>
          <a:p>
            <a:r>
              <a:rPr lang="nl-NL" dirty="0" err="1" smtClean="0"/>
              <a:t>Stroomprikkelaar</a:t>
            </a:r>
            <a:r>
              <a:rPr lang="nl-NL" dirty="0" smtClean="0"/>
              <a:t> (d) </a:t>
            </a:r>
            <a:r>
              <a:rPr lang="nl-NL" i="1" dirty="0" smtClean="0"/>
              <a:t>verboden</a:t>
            </a:r>
          </a:p>
          <a:p>
            <a:r>
              <a:rPr lang="nl-NL" dirty="0" smtClean="0"/>
              <a:t>Neusringtang (e) </a:t>
            </a:r>
            <a:r>
              <a:rPr lang="nl-NL" i="1" dirty="0" smtClean="0"/>
              <a:t>verboden</a:t>
            </a:r>
          </a:p>
          <a:p>
            <a:r>
              <a:rPr lang="nl-NL" dirty="0" smtClean="0"/>
              <a:t>Permanente neusring (f) </a:t>
            </a:r>
            <a:r>
              <a:rPr lang="nl-NL" i="1" dirty="0" smtClean="0"/>
              <a:t>verboden</a:t>
            </a:r>
          </a:p>
          <a:p>
            <a:r>
              <a:rPr lang="nl-NL" dirty="0" smtClean="0"/>
              <a:t>Kluisters / werptuig (g)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9941" t="39844" r="52577" b="33906"/>
          <a:stretch/>
        </p:blipFill>
        <p:spPr>
          <a:xfrm>
            <a:off x="6640150" y="1955324"/>
            <a:ext cx="484700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2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Dwangmiddelen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679">
            <a:off x="1472880" y="5157699"/>
            <a:ext cx="1571625" cy="1571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85" y="2142219"/>
            <a:ext cx="2767826" cy="276782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Linnen kluisters</a:t>
            </a:r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Peesklem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64607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Dwangmiddelen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Juk / heupklem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6" y="2468182"/>
            <a:ext cx="2442638" cy="18354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22" y="2122618"/>
            <a:ext cx="1487067" cy="21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Drachtigheidstester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18" y="3612332"/>
            <a:ext cx="3034853" cy="30348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37" y="2378829"/>
            <a:ext cx="2637271" cy="219772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17" y="224056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Speculum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46" y="2424906"/>
            <a:ext cx="4171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3" y="3324047"/>
            <a:ext cx="3810000" cy="253365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Katheter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Metaal (koe)                                      Kunststof (paard)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5" y="3032975"/>
            <a:ext cx="2286000" cy="228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6" y="1423239"/>
            <a:ext cx="3682936" cy="25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3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Aderlaatstuwketting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9478" t="34639" r="48251" b="24164"/>
          <a:stretch/>
        </p:blipFill>
        <p:spPr>
          <a:xfrm>
            <a:off x="2726192" y="2863631"/>
            <a:ext cx="3050139" cy="31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Canules                                                               </a:t>
            </a:r>
            <a:r>
              <a:rPr lang="nl-NL" dirty="0" err="1" smtClean="0"/>
              <a:t>Vacutainersysteem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9675" t="25836" r="41125" b="49340"/>
          <a:stretch/>
        </p:blipFill>
        <p:spPr>
          <a:xfrm>
            <a:off x="1146018" y="2468138"/>
            <a:ext cx="3799268" cy="18159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0831" t="16329" r="61416" b="43530"/>
          <a:stretch/>
        </p:blipFill>
        <p:spPr>
          <a:xfrm rot="2802060">
            <a:off x="8947460" y="2492025"/>
            <a:ext cx="1008744" cy="29363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9280" t="64217" r="53794" b="10079"/>
          <a:stretch/>
        </p:blipFill>
        <p:spPr>
          <a:xfrm>
            <a:off x="1944508" y="4394028"/>
            <a:ext cx="2202287" cy="18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67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258</Words>
  <Application>Microsoft Office PowerPoint</Application>
  <PresentationFormat>Breedbeeld</PresentationFormat>
  <Paragraphs>252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Kantoorthema</vt:lpstr>
      <vt:lpstr>Instrumentenleer, reiniging en desinfectie</vt:lpstr>
      <vt:lpstr>Klinisch onderzoek</vt:lpstr>
      <vt:lpstr>Klinisch onderzoek</vt:lpstr>
      <vt:lpstr>Klinisch onderzoek</vt:lpstr>
      <vt:lpstr>Klinisch onderzoek</vt:lpstr>
      <vt:lpstr>Klinisch onderzoek</vt:lpstr>
      <vt:lpstr>Klinisch onderzoek</vt:lpstr>
      <vt:lpstr>Klinisch onderzoek</vt:lpstr>
      <vt:lpstr>Klinisch onderzoek</vt:lpstr>
      <vt:lpstr>Klinisch onderzoek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</vt:lpstr>
      <vt:lpstr>Behandeling – chirurgische instrumenten</vt:lpstr>
      <vt:lpstr>Behandeling – chirurgische instrumenten</vt:lpstr>
      <vt:lpstr>Dwangmiddelen</vt:lpstr>
      <vt:lpstr>Dwangmiddelen</vt:lpstr>
      <vt:lpstr>Dwangmiddelen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Instrumentenleer, reiniging en desinfectie</dc:title>
  <dc:creator>laptop</dc:creator>
  <cp:lastModifiedBy>laptop</cp:lastModifiedBy>
  <cp:revision>17</cp:revision>
  <dcterms:created xsi:type="dcterms:W3CDTF">2015-01-29T12:02:45Z</dcterms:created>
  <dcterms:modified xsi:type="dcterms:W3CDTF">2015-01-29T13:53:42Z</dcterms:modified>
</cp:coreProperties>
</file>